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6D7BCB-8368-4569-9E62-6FDB95614E15}" type="datetimeFigureOut">
              <a:rPr lang="en-US" smtClean="0"/>
              <a:t>4/21/2011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C3C1C4-82BD-45ED-B12B-F17769C6427F}" type="slidenum">
              <a:rPr lang="en-AU" smtClean="0"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Operations, productivity and business competitiveness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AU" dirty="0" smtClean="0"/>
              <a:t>Productivity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709160"/>
          </a:xfrm>
        </p:spPr>
        <p:txBody>
          <a:bodyPr/>
          <a:lstStyle/>
          <a:p>
            <a:r>
              <a:rPr lang="en-AU" dirty="0" smtClean="0"/>
              <a:t>A measure of efficiency.</a:t>
            </a:r>
          </a:p>
          <a:p>
            <a:endParaRPr lang="en-AU" dirty="0" smtClean="0"/>
          </a:p>
          <a:p>
            <a:r>
              <a:rPr lang="en-AU" dirty="0" smtClean="0"/>
              <a:t>The amount of output produced compared to the amount of input required in production.</a:t>
            </a:r>
            <a:endParaRPr lang="en-A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29792" y="3357562"/>
            <a:ext cx="3513844" cy="3024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Competitiveness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Organisations that improve productivity will become more competitive.</a:t>
            </a:r>
          </a:p>
          <a:p>
            <a:endParaRPr lang="en-AU" dirty="0" smtClean="0"/>
          </a:p>
          <a:p>
            <a:r>
              <a:rPr lang="en-AU" dirty="0" smtClean="0"/>
              <a:t>Competitive Advantage occurs when an organisation is able to produce goods or services better than its competitors.</a:t>
            </a:r>
          </a:p>
          <a:p>
            <a:endParaRPr lang="en-AU" dirty="0" smtClean="0"/>
          </a:p>
          <a:p>
            <a:r>
              <a:rPr lang="en-AU" dirty="0" smtClean="0"/>
              <a:t>Competitive Advantage may be obtained by providing a product or service faster, better or cheaper than rival organisations.</a:t>
            </a:r>
          </a:p>
          <a:p>
            <a:endParaRPr lang="en-AU" dirty="0" smtClean="0"/>
          </a:p>
          <a:p>
            <a:r>
              <a:rPr lang="en-AU" dirty="0" smtClean="0"/>
              <a:t>Organisations essentially compete in two ways:</a:t>
            </a:r>
          </a:p>
          <a:p>
            <a:pPr lvl="2"/>
            <a:r>
              <a:rPr lang="en-AU" dirty="0" smtClean="0"/>
              <a:t>Cost – lower prices</a:t>
            </a:r>
          </a:p>
          <a:p>
            <a:pPr lvl="2"/>
            <a:r>
              <a:rPr lang="en-AU" dirty="0" smtClean="0"/>
              <a:t>Differentiation – value in terms of service (flexibility, speed, quality) or added feature compared to competitors.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Areas of Operational Competitiveness - Cost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Competing on cost means offering a good or service at a cheaper cost, this means that LSOs need to reduce their operating costs.</a:t>
            </a:r>
          </a:p>
          <a:p>
            <a:endParaRPr lang="en-AU" dirty="0" smtClean="0"/>
          </a:p>
          <a:p>
            <a:r>
              <a:rPr lang="en-AU" dirty="0" smtClean="0"/>
              <a:t>This can be achieved by:</a:t>
            </a:r>
          </a:p>
          <a:p>
            <a:pPr lvl="3"/>
            <a:r>
              <a:rPr lang="en-AU" dirty="0" smtClean="0"/>
              <a:t>Achieve economies of scale</a:t>
            </a:r>
          </a:p>
          <a:p>
            <a:pPr lvl="3"/>
            <a:r>
              <a:rPr lang="en-AU" dirty="0" smtClean="0"/>
              <a:t>Bulk buy inputs</a:t>
            </a:r>
          </a:p>
          <a:p>
            <a:pPr lvl="3"/>
            <a:r>
              <a:rPr lang="en-AU" dirty="0" smtClean="0"/>
              <a:t>Eliminate waste</a:t>
            </a:r>
          </a:p>
          <a:p>
            <a:pPr lvl="3"/>
            <a:r>
              <a:rPr lang="en-AU" dirty="0" smtClean="0"/>
              <a:t>Produce standardised products</a:t>
            </a:r>
          </a:p>
          <a:p>
            <a:pPr lvl="3"/>
            <a:r>
              <a:rPr lang="en-AU" dirty="0" smtClean="0"/>
              <a:t>Produce high volume output</a:t>
            </a:r>
          </a:p>
          <a:p>
            <a:pPr lvl="3"/>
            <a:r>
              <a:rPr lang="en-AU" dirty="0" smtClean="0"/>
              <a:t>Use automated production systems</a:t>
            </a:r>
            <a:endParaRPr lang="en-A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Areas of Operational Competitiveness </a:t>
            </a:r>
            <a:r>
              <a:rPr lang="en-AU" dirty="0" smtClean="0"/>
              <a:t>– Quality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Competing on </a:t>
            </a:r>
            <a:r>
              <a:rPr lang="en-AU" dirty="0" smtClean="0"/>
              <a:t>quality means that LSOs aim to produce the best product or service available to the marketplace.  For example, Apple </a:t>
            </a:r>
            <a:r>
              <a:rPr lang="en-AU" dirty="0" err="1" smtClean="0"/>
              <a:t>Ipad</a:t>
            </a:r>
            <a:r>
              <a:rPr lang="en-AU" dirty="0" smtClean="0"/>
              <a:t>.</a:t>
            </a:r>
          </a:p>
          <a:p>
            <a:endParaRPr lang="en-AU" dirty="0" smtClean="0"/>
          </a:p>
          <a:p>
            <a:r>
              <a:rPr lang="en-AU" dirty="0" smtClean="0"/>
              <a:t>Organisations that compete on quality:</a:t>
            </a:r>
          </a:p>
          <a:p>
            <a:pPr lvl="2"/>
            <a:r>
              <a:rPr lang="en-AU" dirty="0" smtClean="0"/>
              <a:t>View quality as a competitive weapon</a:t>
            </a:r>
          </a:p>
          <a:p>
            <a:pPr lvl="2"/>
            <a:r>
              <a:rPr lang="en-AU" dirty="0" smtClean="0"/>
              <a:t>Publicly communicate an organisation-wide commitment to quality.</a:t>
            </a:r>
          </a:p>
          <a:p>
            <a:pPr lvl="2"/>
            <a:r>
              <a:rPr lang="en-AU" dirty="0" smtClean="0"/>
              <a:t>Immediately respond to customer needs.</a:t>
            </a:r>
          </a:p>
          <a:p>
            <a:pPr lvl="2"/>
            <a:r>
              <a:rPr lang="en-AU" dirty="0" smtClean="0"/>
              <a:t>Reduce defect rates in the production process.</a:t>
            </a:r>
          </a:p>
          <a:p>
            <a:pPr lvl="2"/>
            <a:r>
              <a:rPr lang="en-AU" dirty="0" smtClean="0"/>
              <a:t>Strictly comply with design specifications.</a:t>
            </a:r>
          </a:p>
          <a:p>
            <a:pPr lvl="2"/>
            <a:r>
              <a:rPr lang="en-AU" dirty="0" smtClean="0"/>
              <a:t>‘Tailor’ products to customers.</a:t>
            </a:r>
          </a:p>
          <a:p>
            <a:pPr lvl="2"/>
            <a:r>
              <a:rPr lang="en-AU" dirty="0" smtClean="0"/>
              <a:t>Use technology to produce large numbers of customised products to varying specifications.</a:t>
            </a:r>
          </a:p>
          <a:p>
            <a:pPr lvl="2"/>
            <a:r>
              <a:rPr lang="en-AU" dirty="0" smtClean="0"/>
              <a:t>Market themselves as a quality business.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3200" dirty="0" smtClean="0"/>
              <a:t>Areas of Operational Competitiveness </a:t>
            </a:r>
            <a:r>
              <a:rPr lang="en-AU" sz="3200" dirty="0" smtClean="0"/>
              <a:t>– Speed of Delivery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Some LSOs compete on the ability to deliver their goods and services to customers more quickly than others.</a:t>
            </a:r>
          </a:p>
          <a:p>
            <a:endParaRPr lang="en-AU" dirty="0" smtClean="0"/>
          </a:p>
          <a:p>
            <a:r>
              <a:rPr lang="en-AU" dirty="0" smtClean="0"/>
              <a:t>Organisations that compete on speed of delivery:</a:t>
            </a:r>
          </a:p>
          <a:p>
            <a:pPr lvl="2"/>
            <a:r>
              <a:rPr lang="en-AU" dirty="0" smtClean="0"/>
              <a:t>Promote a sense of urgency within the organisation.</a:t>
            </a:r>
          </a:p>
          <a:p>
            <a:pPr lvl="2"/>
            <a:r>
              <a:rPr lang="en-AU" dirty="0" smtClean="0"/>
              <a:t>Reduce the problems associated with bureaucracy.</a:t>
            </a:r>
          </a:p>
          <a:p>
            <a:pPr lvl="2"/>
            <a:r>
              <a:rPr lang="en-AU" dirty="0" smtClean="0"/>
              <a:t>Quickly identify and act on trends.</a:t>
            </a:r>
          </a:p>
          <a:p>
            <a:pPr lvl="2"/>
            <a:r>
              <a:rPr lang="en-AU" dirty="0" smtClean="0"/>
              <a:t>Respond quickly to changes in demand.</a:t>
            </a:r>
          </a:p>
          <a:p>
            <a:pPr lvl="2"/>
            <a:r>
              <a:rPr lang="en-AU" dirty="0" smtClean="0"/>
              <a:t>Often have flatter management structures.</a:t>
            </a:r>
          </a:p>
          <a:p>
            <a:pPr lvl="2"/>
            <a:r>
              <a:rPr lang="en-AU" dirty="0" smtClean="0"/>
              <a:t>Maintain a corporate culture expecting ongoing and radical change.</a:t>
            </a:r>
          </a:p>
          <a:p>
            <a:pPr lvl="2"/>
            <a:endParaRPr lang="en-A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</TotalTime>
  <Words>343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Operations, productivity and business competitiveness</vt:lpstr>
      <vt:lpstr>Productivity</vt:lpstr>
      <vt:lpstr>Competitiveness</vt:lpstr>
      <vt:lpstr>Areas of Operational Competitiveness - Cost</vt:lpstr>
      <vt:lpstr>Areas of Operational Competitiveness – Quality</vt:lpstr>
      <vt:lpstr>Areas of Operational Competitiveness – Speed of Delivery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Operations, productivity and business competitiveness</dc:title>
  <dc:creator>Education</dc:creator>
  <cp:lastModifiedBy>Education</cp:lastModifiedBy>
  <cp:revision>8</cp:revision>
  <dcterms:created xsi:type="dcterms:W3CDTF">2011-04-21T08:53:08Z</dcterms:created>
  <dcterms:modified xsi:type="dcterms:W3CDTF">2011-04-21T10:03:45Z</dcterms:modified>
</cp:coreProperties>
</file>